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8" r:id="rId3"/>
    <p:sldId id="377" r:id="rId4"/>
    <p:sldId id="380" r:id="rId5"/>
    <p:sldId id="379" r:id="rId6"/>
    <p:sldId id="392" r:id="rId7"/>
    <p:sldId id="381" r:id="rId8"/>
    <p:sldId id="383" r:id="rId9"/>
    <p:sldId id="384" r:id="rId10"/>
    <p:sldId id="391" r:id="rId11"/>
    <p:sldId id="382" r:id="rId12"/>
    <p:sldId id="385" r:id="rId13"/>
    <p:sldId id="386" r:id="rId14"/>
    <p:sldId id="387" r:id="rId15"/>
    <p:sldId id="390" r:id="rId16"/>
    <p:sldId id="388" r:id="rId17"/>
    <p:sldId id="38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60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0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1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8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6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4DD8-31AC-4806-8577-4A1B3A70F8AE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4595-E890-4BCE-B4BE-B5F10BE95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28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JxGl_7XvpE?feature=oembed" TargetMode="External"/><Relationship Id="rId4" Type="http://schemas.openxmlformats.org/officeDocument/2006/relationships/hyperlink" Target="https://www.youtube.com/watch?v=WJxGl_7Xvp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Mx7KnUHHY?feature=oembed" TargetMode="External"/><Relationship Id="rId4" Type="http://schemas.openxmlformats.org/officeDocument/2006/relationships/hyperlink" Target="https://www.youtube.com/watch?v=uEMx7KnUHH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UvjJrbOcr4?feature=oembed" TargetMode="External"/><Relationship Id="rId4" Type="http://schemas.openxmlformats.org/officeDocument/2006/relationships/hyperlink" Target="https://www.youtube.com/watch?v=DUvjJrbOcr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1BC5A-AE94-4F9B-AE23-251594008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ko-KR" altLang="en-US" b="1" dirty="0"/>
              <a:t>게임 제작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E1E41-80E9-49EA-92C6-4BD42348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47858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B977012 </a:t>
            </a:r>
            <a:r>
              <a:rPr lang="ko-KR" altLang="en-US" dirty="0"/>
              <a:t>김창현</a:t>
            </a:r>
          </a:p>
        </p:txBody>
      </p:sp>
    </p:spTree>
    <p:extLst>
      <p:ext uri="{BB962C8B-B14F-4D97-AF65-F5344CB8AC3E}">
        <p14:creationId xmlns:p14="http://schemas.microsoft.com/office/powerpoint/2010/main" val="320063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필드 아이템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B294BD-9025-497D-B90F-A8C9FC86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734733" cy="6786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4B3DEB-6DE0-4000-92FF-B3497D09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41518"/>
            <a:ext cx="4930973" cy="1555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5F8E0F-51E7-423D-B138-6D672892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4751681" cy="19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이펙트 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부메랑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6096000" y="1690688"/>
            <a:ext cx="4346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프로텍터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EA1EDD-9701-44A6-930E-8564D1DBC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5675"/>
            <a:ext cx="3293357" cy="18552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97A936-4CE1-4AB9-8FAE-302111933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67" y="2217208"/>
            <a:ext cx="3293357" cy="1855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A3683E-D161-44B7-95BE-B05F4133D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3942"/>
            <a:ext cx="3293357" cy="18552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9FFDF6-A8F2-4295-A8E9-E804C99BD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67" y="4443942"/>
            <a:ext cx="3293357" cy="18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6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이펙트 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부메랑 </a:t>
            </a:r>
            <a:r>
              <a:rPr lang="en-US" altLang="ko-KR" sz="2200" b="1" dirty="0"/>
              <a:t>+ </a:t>
            </a:r>
            <a:r>
              <a:rPr lang="ko-KR" altLang="en-US" sz="2200" b="1" dirty="0" err="1"/>
              <a:t>라이트닝</a:t>
            </a:r>
            <a:endParaRPr lang="ko-KR" altLang="en-US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6096000" y="1690688"/>
            <a:ext cx="4346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프로텍터 </a:t>
            </a:r>
            <a:r>
              <a:rPr lang="en-US" altLang="ko-KR" sz="2200" b="1" dirty="0"/>
              <a:t>+ </a:t>
            </a:r>
            <a:r>
              <a:rPr lang="ko-KR" altLang="en-US" sz="2200" b="1" dirty="0"/>
              <a:t>배리어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DF4D1C-F229-4F68-B20B-8CE4E9E3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5675"/>
            <a:ext cx="3293357" cy="18552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4746EA-899D-4029-8FC1-75C50E830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67" y="2217208"/>
            <a:ext cx="3293357" cy="18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1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종류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7CD626-0390-4D02-987B-9289D4058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4" y="1690688"/>
            <a:ext cx="3831166" cy="2158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DB2D61-53CB-48CF-8479-2FD1B5078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831166" cy="2158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D03458-9765-47DA-8866-32597947C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4" y="4283075"/>
            <a:ext cx="3831167" cy="2158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AEFB7F-6B4C-4421-9514-8AD6D734B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83075"/>
            <a:ext cx="3831167" cy="21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무기 종류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F0478-2DF9-4FFC-A0D6-08EF28AEC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보스 패턴</a:t>
            </a:r>
          </a:p>
        </p:txBody>
      </p:sp>
      <p:pic>
        <p:nvPicPr>
          <p:cNvPr id="4" name="온라인 미디어 3" title="boss">
            <a:hlinkClick r:id="" action="ppaction://media"/>
            <a:extLst>
              <a:ext uri="{FF2B5EF4-FFF2-40B4-BE49-F238E27FC236}">
                <a16:creationId xmlns:a16="http://schemas.microsoft.com/office/drawing/2014/main" id="{C7B98225-7180-40E6-B8C6-8BDADA0184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112933" cy="345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76D0A-E31B-4ADC-88EF-876208A1AA3E}"/>
              </a:ext>
            </a:extLst>
          </p:cNvPr>
          <p:cNvSpPr txBox="1"/>
          <p:nvPr/>
        </p:nvSpPr>
        <p:spPr>
          <a:xfrm>
            <a:off x="838200" y="5681133"/>
            <a:ext cx="629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https://www.youtube.com/watch?v=WJxGl_7XvpE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9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보스 패턴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D7D7B-7F61-421F-ADC3-D64C2F50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46" y="1495955"/>
            <a:ext cx="5582022" cy="2059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6B778A-A15D-4D43-BF4B-88C79832C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86" y="1495955"/>
            <a:ext cx="5633388" cy="24673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4A0F7C-A0BF-44C9-B931-40D3972D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185" y="4189451"/>
            <a:ext cx="5451487" cy="780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2C2C38-3EE2-43F3-ACB1-3DB39D607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46" y="3747730"/>
            <a:ext cx="5106209" cy="24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보스 패턴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A58455-7A1F-4420-88BA-C5E1D0B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1139"/>
            <a:ext cx="2506133" cy="11272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174E75-7C27-4335-B37A-6446A240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5514"/>
            <a:ext cx="2768600" cy="11186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8468C6-951E-48C6-B5C3-E7778497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447" y="1611139"/>
            <a:ext cx="3175518" cy="48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005BB-4E77-46B3-B72C-5EBE17868071}"/>
              </a:ext>
            </a:extLst>
          </p:cNvPr>
          <p:cNvSpPr txBox="1"/>
          <p:nvPr/>
        </p:nvSpPr>
        <p:spPr>
          <a:xfrm>
            <a:off x="1123950" y="1690688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Enemy </a:t>
            </a:r>
            <a:r>
              <a:rPr lang="ko-KR" altLang="en-US" sz="2200" b="1" dirty="0"/>
              <a:t>종류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C7428-554E-4681-9B78-59F41FD7676E}"/>
              </a:ext>
            </a:extLst>
          </p:cNvPr>
          <p:cNvSpPr txBox="1"/>
          <p:nvPr/>
        </p:nvSpPr>
        <p:spPr>
          <a:xfrm>
            <a:off x="1123950" y="2552462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스테이지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9346A-FBD3-4B95-9B43-19FB9A58F737}"/>
              </a:ext>
            </a:extLst>
          </p:cNvPr>
          <p:cNvSpPr txBox="1"/>
          <p:nvPr/>
        </p:nvSpPr>
        <p:spPr>
          <a:xfrm>
            <a:off x="1123950" y="4280344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보스 패턴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5CC47-DA5F-4764-913A-554A092FD91A}"/>
              </a:ext>
            </a:extLst>
          </p:cNvPr>
          <p:cNvSpPr txBox="1"/>
          <p:nvPr/>
        </p:nvSpPr>
        <p:spPr>
          <a:xfrm>
            <a:off x="1123950" y="3414236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필드 아이템</a:t>
            </a:r>
          </a:p>
        </p:txBody>
      </p:sp>
    </p:spTree>
    <p:extLst>
      <p:ext uri="{BB962C8B-B14F-4D97-AF65-F5344CB8AC3E}">
        <p14:creationId xmlns:p14="http://schemas.microsoft.com/office/powerpoint/2010/main" val="29696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몬스터 종류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5B7F2A-D0C9-4919-95CF-645EFB55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49" y="2159471"/>
            <a:ext cx="2090967" cy="19828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C069BF-2DA2-4EB7-A99A-492D859D0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05" y="2159471"/>
            <a:ext cx="2368846" cy="1982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0F75C4-6960-4E34-9DBB-5E3D71D0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840" y="2159471"/>
            <a:ext cx="2391040" cy="19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스테이지 패턴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E8E8B-4E2F-4A5D-90EF-AEEBB404AA8B}"/>
              </a:ext>
            </a:extLst>
          </p:cNvPr>
          <p:cNvSpPr txBox="1"/>
          <p:nvPr/>
        </p:nvSpPr>
        <p:spPr>
          <a:xfrm>
            <a:off x="1123949" y="4280344"/>
            <a:ext cx="940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45</a:t>
            </a:r>
            <a:r>
              <a:rPr lang="ko-KR" altLang="en-US" sz="2200" b="1" dirty="0"/>
              <a:t>초마다 보급품 등장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1</a:t>
            </a:r>
            <a:r>
              <a:rPr lang="ko-KR" altLang="en-US" sz="2200" b="1" dirty="0"/>
              <a:t>분마다 돌진하는 몬스터 무리 등장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1123950" y="2567226"/>
            <a:ext cx="8401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2</a:t>
            </a:r>
            <a:r>
              <a:rPr lang="ko-KR" altLang="en-US" sz="2200" b="1" dirty="0"/>
              <a:t>분 주기로 보스 등장 </a:t>
            </a:r>
            <a:r>
              <a:rPr lang="en-US" altLang="ko-KR" sz="2200" b="1" dirty="0"/>
              <a:t>(</a:t>
            </a:r>
            <a:r>
              <a:rPr lang="ko-KR" altLang="en-US" sz="2200" b="1" dirty="0"/>
              <a:t>총 </a:t>
            </a:r>
            <a:r>
              <a:rPr lang="en-US" altLang="ko-KR" sz="2200" b="1" dirty="0"/>
              <a:t>2</a:t>
            </a:r>
            <a:r>
              <a:rPr lang="ko-KR" altLang="en-US" sz="2200" b="1" dirty="0"/>
              <a:t>번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4FC2C-033B-48C2-9809-5BDF69097B21}"/>
              </a:ext>
            </a:extLst>
          </p:cNvPr>
          <p:cNvSpPr txBox="1"/>
          <p:nvPr/>
        </p:nvSpPr>
        <p:spPr>
          <a:xfrm>
            <a:off x="1123950" y="3429000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40</a:t>
            </a:r>
            <a:r>
              <a:rPr lang="ko-KR" altLang="en-US" sz="2200" b="1" dirty="0"/>
              <a:t>초마다 엘리트 몬스터 소환</a:t>
            </a:r>
          </a:p>
        </p:txBody>
      </p:sp>
    </p:spTree>
    <p:extLst>
      <p:ext uri="{BB962C8B-B14F-4D97-AF65-F5344CB8AC3E}">
        <p14:creationId xmlns:p14="http://schemas.microsoft.com/office/powerpoint/2010/main" val="416534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일반 몬스터 등장 패턴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E8E8B-4E2F-4A5D-90EF-AEEBB404AA8B}"/>
              </a:ext>
            </a:extLst>
          </p:cNvPr>
          <p:cNvSpPr txBox="1"/>
          <p:nvPr/>
        </p:nvSpPr>
        <p:spPr>
          <a:xfrm>
            <a:off x="1123949" y="4280344"/>
            <a:ext cx="940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이후</a:t>
            </a:r>
            <a:r>
              <a:rPr lang="en-US" altLang="ko-KR" sz="2200" b="1" dirty="0"/>
              <a:t>: 							</a:t>
            </a:r>
            <a:r>
              <a:rPr lang="ko-KR" altLang="en-US" sz="2200" b="1" dirty="0"/>
              <a:t>스켈레톤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90857-C6F3-48A8-9A70-05ADD9954EB6}"/>
              </a:ext>
            </a:extLst>
          </p:cNvPr>
          <p:cNvSpPr txBox="1"/>
          <p:nvPr/>
        </p:nvSpPr>
        <p:spPr>
          <a:xfrm>
            <a:off x="1123950" y="1705452"/>
            <a:ext cx="983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~ 1</a:t>
            </a:r>
            <a:r>
              <a:rPr lang="ko-KR" altLang="en-US" sz="2200" b="1" dirty="0"/>
              <a:t>분</a:t>
            </a:r>
            <a:r>
              <a:rPr lang="en-US" altLang="ko-KR" sz="2200" b="1" dirty="0"/>
              <a:t>: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						</a:t>
            </a:r>
            <a:r>
              <a:rPr lang="ko-KR" altLang="en-US" sz="2200" b="1" dirty="0" err="1"/>
              <a:t>슬라임</a:t>
            </a:r>
            <a:endParaRPr lang="ko-KR" altLang="en-US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58BF2-6BC6-467B-9CE1-C3FDAD43C771}"/>
              </a:ext>
            </a:extLst>
          </p:cNvPr>
          <p:cNvSpPr txBox="1"/>
          <p:nvPr/>
        </p:nvSpPr>
        <p:spPr>
          <a:xfrm>
            <a:off x="1123950" y="2567226"/>
            <a:ext cx="8401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1</a:t>
            </a:r>
            <a:r>
              <a:rPr lang="ko-KR" altLang="en-US" sz="2200" b="1" dirty="0"/>
              <a:t>분 </a:t>
            </a:r>
            <a:r>
              <a:rPr lang="en-US" altLang="ko-KR" sz="2200" b="1" dirty="0"/>
              <a:t>~ </a:t>
            </a:r>
            <a:r>
              <a:rPr lang="ko-KR" altLang="en-US" sz="2200" b="1" dirty="0"/>
              <a:t>중간 보스 처치 전</a:t>
            </a:r>
            <a:r>
              <a:rPr lang="en-US" altLang="ko-KR" sz="2200" b="1" dirty="0"/>
              <a:t>: 		</a:t>
            </a:r>
            <a:r>
              <a:rPr lang="ko-KR" altLang="en-US" sz="2200" b="1" dirty="0"/>
              <a:t>거북이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4FC2C-033B-48C2-9809-5BDF69097B21}"/>
              </a:ext>
            </a:extLst>
          </p:cNvPr>
          <p:cNvSpPr txBox="1"/>
          <p:nvPr/>
        </p:nvSpPr>
        <p:spPr>
          <a:xfrm>
            <a:off x="1123950" y="3429000"/>
            <a:ext cx="7416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</a:t>
            </a:r>
            <a:r>
              <a:rPr lang="ko-KR" altLang="en-US" sz="2200" b="1" dirty="0"/>
              <a:t>중간보스 처치 후 </a:t>
            </a:r>
            <a:r>
              <a:rPr lang="en-US" altLang="ko-KR" sz="2200" b="1" dirty="0"/>
              <a:t>~ 1</a:t>
            </a:r>
            <a:r>
              <a:rPr lang="ko-KR" altLang="en-US" sz="2200" b="1" dirty="0"/>
              <a:t>분 후</a:t>
            </a:r>
            <a:r>
              <a:rPr lang="en-US" altLang="ko-KR" sz="2200" b="1" dirty="0"/>
              <a:t>:	 </a:t>
            </a:r>
            <a:r>
              <a:rPr lang="ko-KR" altLang="en-US" sz="2200" b="1" dirty="0"/>
              <a:t>유령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20DDE-269B-44DD-A19D-86A4EA913CE2}"/>
              </a:ext>
            </a:extLst>
          </p:cNvPr>
          <p:cNvSpPr txBox="1"/>
          <p:nvPr/>
        </p:nvSpPr>
        <p:spPr>
          <a:xfrm>
            <a:off x="1123949" y="5142118"/>
            <a:ext cx="940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/ 1</a:t>
            </a:r>
            <a:r>
              <a:rPr lang="ko-KR" altLang="en-US" sz="2200" b="1" dirty="0"/>
              <a:t>분마다 돌진하는 무리</a:t>
            </a:r>
            <a:r>
              <a:rPr lang="en-US" altLang="ko-KR" sz="2200" b="1" dirty="0"/>
              <a:t>: 		</a:t>
            </a:r>
            <a:r>
              <a:rPr lang="ko-KR" altLang="en-US" sz="2200" b="1" dirty="0"/>
              <a:t>여우</a:t>
            </a:r>
          </a:p>
        </p:txBody>
      </p:sp>
    </p:spTree>
    <p:extLst>
      <p:ext uri="{BB962C8B-B14F-4D97-AF65-F5344CB8AC3E}">
        <p14:creationId xmlns:p14="http://schemas.microsoft.com/office/powerpoint/2010/main" val="97236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일반 몬스터 등장 패턴</a:t>
            </a:r>
          </a:p>
        </p:txBody>
      </p:sp>
      <p:pic>
        <p:nvPicPr>
          <p:cNvPr id="3" name="온라인 미디어 2" title="yoru">
            <a:hlinkClick r:id="" action="ppaction://media"/>
            <a:extLst>
              <a:ext uri="{FF2B5EF4-FFF2-40B4-BE49-F238E27FC236}">
                <a16:creationId xmlns:a16="http://schemas.microsoft.com/office/drawing/2014/main" id="{49A22F25-F06F-4BAF-BFE7-321A14534B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874933" cy="3884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CE0ED9-BEA5-4BD1-986A-6629E60B87B6}"/>
              </a:ext>
            </a:extLst>
          </p:cNvPr>
          <p:cNvSpPr txBox="1"/>
          <p:nvPr/>
        </p:nvSpPr>
        <p:spPr>
          <a:xfrm>
            <a:off x="838200" y="5918200"/>
            <a:ext cx="71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https://www.youtube.com/watch?v=uEMx7KnUHHY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98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필드 아이템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60E9C4-1F83-4472-A93E-C25F568F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90056" cy="3941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0EBBB1-366C-471D-85B3-7256F755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730" y="1944720"/>
            <a:ext cx="4526595" cy="34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4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필드 아이템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38813C-2F37-40A9-817B-A287A045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45"/>
            <a:ext cx="5502142" cy="3962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B810B5-B82A-4185-8C12-CA56ED94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26" y="1744122"/>
            <a:ext cx="4215090" cy="33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4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7DBDA-DB81-406A-A742-93DF6F6D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필드 아이템 추가</a:t>
            </a:r>
          </a:p>
        </p:txBody>
      </p:sp>
      <p:pic>
        <p:nvPicPr>
          <p:cNvPr id="6" name="온라인 미디어 2" title="supply">
            <a:hlinkClick r:id="" action="ppaction://media"/>
            <a:extLst>
              <a:ext uri="{FF2B5EF4-FFF2-40B4-BE49-F238E27FC236}">
                <a16:creationId xmlns:a16="http://schemas.microsoft.com/office/drawing/2014/main" id="{D579DB9B-5B36-4C2B-9FED-C61B8698DE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807986" cy="3846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0D9C6F-3C8C-4942-A2A7-1E724609B3D6}"/>
              </a:ext>
            </a:extLst>
          </p:cNvPr>
          <p:cNvSpPr txBox="1"/>
          <p:nvPr/>
        </p:nvSpPr>
        <p:spPr>
          <a:xfrm>
            <a:off x="838200" y="5782733"/>
            <a:ext cx="697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https://www.youtube.com/watch?v=DUvjJrbOcr4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49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</TotalTime>
  <Words>216</Words>
  <Application>Microsoft Office PowerPoint</Application>
  <PresentationFormat>와이드스크린</PresentationFormat>
  <Paragraphs>38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게임 제작 프로젝트</vt:lpstr>
      <vt:lpstr>- 목차</vt:lpstr>
      <vt:lpstr>- 몬스터 종류 추가</vt:lpstr>
      <vt:lpstr>- 스테이지 패턴</vt:lpstr>
      <vt:lpstr>- 일반 몬스터 등장 패턴</vt:lpstr>
      <vt:lpstr>- 일반 몬스터 등장 패턴</vt:lpstr>
      <vt:lpstr>- 필드 아이템 추가</vt:lpstr>
      <vt:lpstr>- 필드 아이템 추가</vt:lpstr>
      <vt:lpstr>- 필드 아이템 추가</vt:lpstr>
      <vt:lpstr>- 필드 아이템 추가</vt:lpstr>
      <vt:lpstr>- 무기 이펙트 변경</vt:lpstr>
      <vt:lpstr>- 무기 이펙트 변경</vt:lpstr>
      <vt:lpstr>- 무기 종류 추가</vt:lpstr>
      <vt:lpstr>- 무기 종류 추가</vt:lpstr>
      <vt:lpstr>- 보스 패턴</vt:lpstr>
      <vt:lpstr>- 보스 패턴</vt:lpstr>
      <vt:lpstr>- 보스 패턴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프로젝트</dc:title>
  <dc:creator>My</dc:creator>
  <cp:lastModifiedBy>창현 김</cp:lastModifiedBy>
  <cp:revision>134</cp:revision>
  <dcterms:created xsi:type="dcterms:W3CDTF">2023-10-04T22:04:03Z</dcterms:created>
  <dcterms:modified xsi:type="dcterms:W3CDTF">2024-04-15T04:48:34Z</dcterms:modified>
</cp:coreProperties>
</file>